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85" r:id="rId10"/>
    <p:sldId id="264" r:id="rId11"/>
    <p:sldId id="265" r:id="rId12"/>
    <p:sldId id="266" r:id="rId13"/>
    <p:sldId id="267" r:id="rId14"/>
    <p:sldId id="268" r:id="rId15"/>
    <p:sldId id="284" r:id="rId16"/>
    <p:sldId id="286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  <p:sldId id="281" r:id="rId31"/>
    <p:sldId id="282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15/05/2019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35.png"/><Relationship Id="rId4" Type="http://schemas.microsoft.com/office/2007/relationships/media" Target="../media/media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5" Type="http://schemas.openxmlformats.org/officeDocument/2006/relationships/image" Target="../media/image37.png"/><Relationship Id="rId4" Type="http://schemas.microsoft.com/office/2007/relationships/media" Target="../media/media3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6">
            <a:extLst>
              <a:ext uri="{FF2B5EF4-FFF2-40B4-BE49-F238E27FC236}">
                <a16:creationId xmlns:a16="http://schemas.microsoft.com/office/drawing/2014/main" xmlns="" id="{C1514EED-1C6E-4CA9-9236-6820962061BE}"/>
              </a:ext>
            </a:extLst>
          </p:cNvPr>
          <p:cNvSpPr txBox="1"/>
          <p:nvPr/>
        </p:nvSpPr>
        <p:spPr>
          <a:xfrm>
            <a:off x="1403648" y="188640"/>
            <a:ext cx="6450330" cy="715010"/>
          </a:xfrm>
          <a:prstGeom prst="rect">
            <a:avLst/>
          </a:prstGeom>
          <a:solidFill>
            <a:srgbClr val="FFFF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LES DANGERS DOMESTIQUES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8B08F33-6426-4EE6-98DC-813A305F06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556" y="1052736"/>
            <a:ext cx="7128887" cy="53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956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:\Users\isabe\AppData\Local\Microsoft\Windows\INetCache\Content.Word\20180627_115655.jpg">
            <a:extLst>
              <a:ext uri="{FF2B5EF4-FFF2-40B4-BE49-F238E27FC236}">
                <a16:creationId xmlns:a16="http://schemas.microsoft.com/office/drawing/2014/main" xmlns="" id="{F4F5E325-1FF9-40C5-9CB0-DA6210FB28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1858" y="1825620"/>
            <a:ext cx="4314992" cy="29132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E356DB19-C3B9-43B7-A81D-94E2B64D2453}"/>
              </a:ext>
            </a:extLst>
          </p:cNvPr>
          <p:cNvSpPr/>
          <p:nvPr/>
        </p:nvSpPr>
        <p:spPr>
          <a:xfrm>
            <a:off x="3635896" y="2348880"/>
            <a:ext cx="631708" cy="845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765778BC-B69B-441D-A56D-2577EFF0F505}"/>
              </a:ext>
            </a:extLst>
          </p:cNvPr>
          <p:cNvSpPr/>
          <p:nvPr/>
        </p:nvSpPr>
        <p:spPr>
          <a:xfrm>
            <a:off x="4840515" y="262479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CFE7E79E-B014-4430-9031-9CE1C7498D22}"/>
              </a:ext>
            </a:extLst>
          </p:cNvPr>
          <p:cNvSpPr/>
          <p:nvPr/>
        </p:nvSpPr>
        <p:spPr>
          <a:xfrm>
            <a:off x="4114586" y="2640773"/>
            <a:ext cx="30603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8030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B11D37B-36B0-48E5-B6A2-8D87AAA53A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61" y="643467"/>
            <a:ext cx="76482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1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7A9221F-B964-430D-89A9-725AC1F304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699325"/>
            <a:ext cx="8178799" cy="545934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B1A834D5-6A97-4E53-A23A-D653F3B85FC2}"/>
              </a:ext>
            </a:extLst>
          </p:cNvPr>
          <p:cNvSpPr/>
          <p:nvPr/>
        </p:nvSpPr>
        <p:spPr>
          <a:xfrm>
            <a:off x="755576" y="1340768"/>
            <a:ext cx="50405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862079A4-64F8-4167-BA8B-74A78B5807F7}"/>
              </a:ext>
            </a:extLst>
          </p:cNvPr>
          <p:cNvSpPr/>
          <p:nvPr/>
        </p:nvSpPr>
        <p:spPr>
          <a:xfrm>
            <a:off x="2915816" y="1196752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E47BE2F9-6954-41B9-86D5-EC5D584AB8B7}"/>
              </a:ext>
            </a:extLst>
          </p:cNvPr>
          <p:cNvSpPr/>
          <p:nvPr/>
        </p:nvSpPr>
        <p:spPr>
          <a:xfrm>
            <a:off x="4572000" y="980728"/>
            <a:ext cx="36004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FA20EB5-F876-443F-80F0-DB5AAD102B08}"/>
              </a:ext>
            </a:extLst>
          </p:cNvPr>
          <p:cNvSpPr/>
          <p:nvPr/>
        </p:nvSpPr>
        <p:spPr>
          <a:xfrm>
            <a:off x="6372200" y="1052736"/>
            <a:ext cx="504056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9928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 3" descr="C:\Users\isabe\AppData\Local\Microsoft\Windows\INetCache\Content.Word\DSCN5301.jpg">
            <a:extLst>
              <a:ext uri="{FF2B5EF4-FFF2-40B4-BE49-F238E27FC236}">
                <a16:creationId xmlns:a16="http://schemas.microsoft.com/office/drawing/2014/main" xmlns="" id="{093D2291-D013-4F2E-B2BA-D1BF3DDCEE7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14584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042C9AFE-66EF-4656-9DB3-9E841A13F6F0}"/>
              </a:ext>
            </a:extLst>
          </p:cNvPr>
          <p:cNvSpPr/>
          <p:nvPr/>
        </p:nvSpPr>
        <p:spPr>
          <a:xfrm>
            <a:off x="1619672" y="2276872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018EDFD0-772A-41B1-BF1A-BCBBA8144ED6}"/>
              </a:ext>
            </a:extLst>
          </p:cNvPr>
          <p:cNvSpPr/>
          <p:nvPr/>
        </p:nvSpPr>
        <p:spPr>
          <a:xfrm>
            <a:off x="2571337" y="2276872"/>
            <a:ext cx="920543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99FE3FD8-2542-45FC-A5CA-43FD9630EB02}"/>
              </a:ext>
            </a:extLst>
          </p:cNvPr>
          <p:cNvSpPr/>
          <p:nvPr/>
        </p:nvSpPr>
        <p:spPr>
          <a:xfrm>
            <a:off x="3635896" y="1988840"/>
            <a:ext cx="43204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500B6EAD-B46E-42F1-AD77-4769083FC4C9}"/>
              </a:ext>
            </a:extLst>
          </p:cNvPr>
          <p:cNvSpPr/>
          <p:nvPr/>
        </p:nvSpPr>
        <p:spPr>
          <a:xfrm>
            <a:off x="5066633" y="1988840"/>
            <a:ext cx="43204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97082E8E-DD38-4FE1-BA22-8D6BD0BCEFD9}"/>
              </a:ext>
            </a:extLst>
          </p:cNvPr>
          <p:cNvSpPr/>
          <p:nvPr/>
        </p:nvSpPr>
        <p:spPr>
          <a:xfrm>
            <a:off x="6444208" y="1844824"/>
            <a:ext cx="43204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3E7752E7-4DF4-4AA8-B218-14678FF79382}"/>
              </a:ext>
            </a:extLst>
          </p:cNvPr>
          <p:cNvSpPr/>
          <p:nvPr/>
        </p:nvSpPr>
        <p:spPr>
          <a:xfrm>
            <a:off x="7723424" y="1988840"/>
            <a:ext cx="52098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9464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F3F32DA-D94E-45C6-B384-B835E9178A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801560"/>
            <a:ext cx="8178799" cy="525487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941500B4-F9F4-47B4-980A-D9B6BA0E77C4}"/>
              </a:ext>
            </a:extLst>
          </p:cNvPr>
          <p:cNvSpPr/>
          <p:nvPr/>
        </p:nvSpPr>
        <p:spPr>
          <a:xfrm>
            <a:off x="2195736" y="1268760"/>
            <a:ext cx="50405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E52B4C8D-3859-4EC9-A4F8-3FA5D9AE9377}"/>
              </a:ext>
            </a:extLst>
          </p:cNvPr>
          <p:cNvSpPr/>
          <p:nvPr/>
        </p:nvSpPr>
        <p:spPr>
          <a:xfrm>
            <a:off x="3563888" y="1268760"/>
            <a:ext cx="504056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C9354FB7-A5A2-4B8E-9EE7-D7CC3F2CBC29}"/>
              </a:ext>
            </a:extLst>
          </p:cNvPr>
          <p:cNvSpPr/>
          <p:nvPr/>
        </p:nvSpPr>
        <p:spPr>
          <a:xfrm>
            <a:off x="5292080" y="1124744"/>
            <a:ext cx="504056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61082B51-04C9-472B-BF09-45DBB2A22256}"/>
              </a:ext>
            </a:extLst>
          </p:cNvPr>
          <p:cNvSpPr/>
          <p:nvPr/>
        </p:nvSpPr>
        <p:spPr>
          <a:xfrm>
            <a:off x="7164288" y="1124744"/>
            <a:ext cx="34498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BB1A49A6-0A1D-4643-B288-6595711F5AF8}"/>
              </a:ext>
            </a:extLst>
          </p:cNvPr>
          <p:cNvSpPr/>
          <p:nvPr/>
        </p:nvSpPr>
        <p:spPr>
          <a:xfrm>
            <a:off x="7509272" y="1412776"/>
            <a:ext cx="87915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4712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E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FD27163-57FB-43EE-9B81-9B3AB2F6A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7140" y="643467"/>
            <a:ext cx="42897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348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96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F2B8D76-A195-4AE5-A566-6619D59B0B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678879"/>
            <a:ext cx="8178799" cy="55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52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6C28009-0C8C-4E34-A27B-8F5DBFEC51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1209026"/>
            <a:ext cx="8178799" cy="4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32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A361DE-9CAB-4D59-BF33-BD8BF4B431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456567"/>
            <a:ext cx="8064896" cy="605295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7303ADAE-D102-457D-B493-53810471B520}"/>
              </a:ext>
            </a:extLst>
          </p:cNvPr>
          <p:cNvSpPr/>
          <p:nvPr/>
        </p:nvSpPr>
        <p:spPr>
          <a:xfrm>
            <a:off x="5868144" y="4869160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3CEBAF53-557B-45C7-AFB9-9B9C9CAC2945}"/>
              </a:ext>
            </a:extLst>
          </p:cNvPr>
          <p:cNvSpPr/>
          <p:nvPr/>
        </p:nvSpPr>
        <p:spPr>
          <a:xfrm>
            <a:off x="1655676" y="422108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2AB14F12-0B5E-40E1-BE48-1E3EDE169058}"/>
              </a:ext>
            </a:extLst>
          </p:cNvPr>
          <p:cNvSpPr/>
          <p:nvPr/>
        </p:nvSpPr>
        <p:spPr>
          <a:xfrm>
            <a:off x="1187624" y="306896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6837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isabe\AppData\Local\Microsoft\Windows\INetCache\Content.Word\20180702_115942.jpg">
            <a:extLst>
              <a:ext uri="{FF2B5EF4-FFF2-40B4-BE49-F238E27FC236}">
                <a16:creationId xmlns:a16="http://schemas.microsoft.com/office/drawing/2014/main" xmlns="" id="{9C254AE5-9487-4351-B321-3FADB8EE6BA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10800000"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AC831336-2B92-4830-8FA9-7384E1B89876}"/>
              </a:ext>
            </a:extLst>
          </p:cNvPr>
          <p:cNvSpPr/>
          <p:nvPr/>
        </p:nvSpPr>
        <p:spPr>
          <a:xfrm>
            <a:off x="3347864" y="3140968"/>
            <a:ext cx="57606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F1867EEA-C444-450A-B074-FA0AF7A29A6D}"/>
              </a:ext>
            </a:extLst>
          </p:cNvPr>
          <p:cNvSpPr/>
          <p:nvPr/>
        </p:nvSpPr>
        <p:spPr>
          <a:xfrm>
            <a:off x="5004050" y="2996952"/>
            <a:ext cx="43204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EFC78AAA-3D13-4BCC-A85D-A08B85E076DA}"/>
              </a:ext>
            </a:extLst>
          </p:cNvPr>
          <p:cNvSpPr/>
          <p:nvPr/>
        </p:nvSpPr>
        <p:spPr>
          <a:xfrm>
            <a:off x="6101916" y="2564904"/>
            <a:ext cx="43204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B43EC2F9-2693-4C4E-84EF-7121F6E35456}"/>
              </a:ext>
            </a:extLst>
          </p:cNvPr>
          <p:cNvSpPr/>
          <p:nvPr/>
        </p:nvSpPr>
        <p:spPr>
          <a:xfrm>
            <a:off x="7016520" y="3050574"/>
            <a:ext cx="57606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6F7F1E84-93A7-4603-BC9F-33BCF4F413F5}"/>
              </a:ext>
            </a:extLst>
          </p:cNvPr>
          <p:cNvSpPr/>
          <p:nvPr/>
        </p:nvSpPr>
        <p:spPr>
          <a:xfrm>
            <a:off x="5805010" y="4653136"/>
            <a:ext cx="59381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5713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C5F64F2-B168-42AB-99C7-052D89CB3E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1420714"/>
            <a:ext cx="8178799" cy="40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799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DF81A61-4A96-4DB9-A308-E9CC6566BD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12675"/>
            <a:ext cx="7848872" cy="58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86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54DFB0-FC60-4709-8D0F-D90CD2CA0A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4663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505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75FBBB1-A1F5-41E2-8455-9340A79836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48371"/>
            <a:ext cx="8064895" cy="60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196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9B70EC4-53AE-4CBA-BA36-4C28D2EB94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859" y="1054908"/>
            <a:ext cx="8202281" cy="40281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DB945F3-584D-4AF0-AF20-45730F8388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514855"/>
            <a:ext cx="2435496" cy="1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03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17E11B2-BC40-4FF9-ADD1-A38FB45E8B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5426" y="0"/>
            <a:ext cx="4893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749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FFBEF04-9E3C-49BF-97A1-47DD88B019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836712"/>
            <a:ext cx="7776864" cy="10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298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sin animé français  Les Titounis les dangers de la maison">
            <a:hlinkClick r:id="" action="ppaction://media"/>
            <a:extLst>
              <a:ext uri="{FF2B5EF4-FFF2-40B4-BE49-F238E27FC236}">
                <a16:creationId xmlns:a16="http://schemas.microsoft.com/office/drawing/2014/main" xmlns="" id="{B71AB384-0B2F-4FB0-BA45-4A8D56AEA3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5" y="92075"/>
            <a:ext cx="8728397" cy="60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2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976E467-5996-4C1D-985D-5224857AFB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32656"/>
            <a:ext cx="8532440" cy="362930"/>
          </a:xfrm>
          <a:prstGeom prst="rect">
            <a:avLst/>
          </a:prstGeom>
        </p:spPr>
      </p:pic>
      <p:pic>
        <p:nvPicPr>
          <p:cNvPr id="5" name="CÃ©lestin   La maison en toute sÃ©curitÃ©">
            <a:hlinkClick r:id="" action="ppaction://media"/>
            <a:extLst>
              <a:ext uri="{FF2B5EF4-FFF2-40B4-BE49-F238E27FC236}">
                <a16:creationId xmlns:a16="http://schemas.microsoft.com/office/drawing/2014/main" xmlns="" id="{26E84830-76D8-46E1-9977-E7C8FF1B24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908720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05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79D5662-CEA3-4425-A08D-4C3706388E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1864"/>
            <a:ext cx="8421405" cy="2791112"/>
          </a:xfrm>
          <a:prstGeom prst="rect">
            <a:avLst/>
          </a:prstGeom>
        </p:spPr>
      </p:pic>
      <p:pic>
        <p:nvPicPr>
          <p:cNvPr id="5" name="Clip Les Experts de la Prudence">
            <a:hlinkClick r:id="" action="ppaction://media"/>
            <a:extLst>
              <a:ext uri="{FF2B5EF4-FFF2-40B4-BE49-F238E27FC236}">
                <a16:creationId xmlns:a16="http://schemas.microsoft.com/office/drawing/2014/main" xmlns="" id="{2B311878-1DE3-4A49-82E9-B771FC84F2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3338736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1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0A5AD4FC-EEF6-4678-8174-60B91911A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40768"/>
            <a:ext cx="8229600" cy="28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27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144F406-2ADF-4CF5-90DA-74C1054FE6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00" y="1556792"/>
            <a:ext cx="9073199" cy="43612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C646A23-1C3D-405E-9FEF-1875985316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18" y="577014"/>
            <a:ext cx="9073199" cy="725861"/>
          </a:xfrm>
          <a:prstGeom prst="rect">
            <a:avLst/>
          </a:prstGeom>
        </p:spPr>
      </p:pic>
      <p:pic>
        <p:nvPicPr>
          <p:cNvPr id="7" name="Image 6" descr="C:\Users\isabe\AppData\Local\Microsoft\Windows\INetCache\Content.Word\20180625_105015(0).jpg">
            <a:extLst>
              <a:ext uri="{FF2B5EF4-FFF2-40B4-BE49-F238E27FC236}">
                <a16:creationId xmlns:a16="http://schemas.microsoft.com/office/drawing/2014/main" xmlns="" id="{839F5D39-3CAC-4E84-93F3-1999529ADD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8104" y="2420888"/>
            <a:ext cx="2376264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50760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Une maison bizarre pour Balthazar">
            <a:hlinkClick r:id="" action="ppaction://media"/>
            <a:extLst>
              <a:ext uri="{FF2B5EF4-FFF2-40B4-BE49-F238E27FC236}">
                <a16:creationId xmlns:a16="http://schemas.microsoft.com/office/drawing/2014/main" xmlns="" id="{9BFD12BB-968B-41C7-A777-AC0E0AA5D3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5" y="920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6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0B6568D-16C6-41F0-9869-06CFD64174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20891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19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113A1B-5D68-4F0B-BFAD-5E86BE5ABB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679119"/>
            <a:ext cx="8178799" cy="54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72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BA4FDF8-38AA-4FCD-AED9-217FA25EB8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1969643"/>
            <a:ext cx="3971037" cy="29187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C:\Users\isabe\AppData\Local\Microsoft\Windows\INetCache\Content.Word\20180625_105927.jpg">
            <a:extLst>
              <a:ext uri="{FF2B5EF4-FFF2-40B4-BE49-F238E27FC236}">
                <a16:creationId xmlns:a16="http://schemas.microsoft.com/office/drawing/2014/main" xmlns="" id="{5606159C-9CDA-4741-8CB0-A1688DB49B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90362" y="1939861"/>
            <a:ext cx="3971037" cy="297827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48852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78B9D9A-7371-4596-8E46-772988FD6D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1243391"/>
            <a:ext cx="8178799" cy="43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561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8CD4E-6381-4807-AA5B-CE0024A8B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8445F8-F032-43C9-8D0F-A5155F525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59"/>
            <a:ext cx="4153916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C:\Users\isabe\AppData\Local\Microsoft\Windows\INetCache\Content.Word\20180626_095736.jpg">
            <a:extLst>
              <a:ext uri="{FF2B5EF4-FFF2-40B4-BE49-F238E27FC236}">
                <a16:creationId xmlns:a16="http://schemas.microsoft.com/office/drawing/2014/main" xmlns="" id="{2A391B5B-A922-4400-83DC-8215097631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28534" y="644229"/>
            <a:ext cx="3413759" cy="256032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A325B5-56A3-425A-B9A3-0CEB7CA1B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2324" y="480060"/>
            <a:ext cx="4153916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C:\Users\isabe\AppData\Local\Microsoft\Windows\INetCache\Content.Word\20180626_095755.jpg">
            <a:extLst>
              <a:ext uri="{FF2B5EF4-FFF2-40B4-BE49-F238E27FC236}">
                <a16:creationId xmlns:a16="http://schemas.microsoft.com/office/drawing/2014/main" xmlns="" id="{E79F1D9E-605F-4FEA-9AA7-F8E32546EAF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2401" y="644229"/>
            <a:ext cx="3413759" cy="256032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0DE958-9D45-4CAD-BF1F-FA2ED970B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3527956"/>
            <a:ext cx="4153916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C:\Users\isabe\AppData\Local\Microsoft\Windows\INetCache\Content.Word\20180626_095730.jpg">
            <a:extLst>
              <a:ext uri="{FF2B5EF4-FFF2-40B4-BE49-F238E27FC236}">
                <a16:creationId xmlns:a16="http://schemas.microsoft.com/office/drawing/2014/main" xmlns="" id="{14383A25-176E-47FE-A936-1A7F72BC5D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28534" y="3653451"/>
            <a:ext cx="3413759" cy="256032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B93B4BF-AD35-4E52-8131-161C5FB9CD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2324" y="3527956"/>
            <a:ext cx="4153916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C:\Users\isabe\AppData\Local\Microsoft\Windows\INetCache\Content.Word\20180626_095741.jpg">
            <a:extLst>
              <a:ext uri="{FF2B5EF4-FFF2-40B4-BE49-F238E27FC236}">
                <a16:creationId xmlns:a16="http://schemas.microsoft.com/office/drawing/2014/main" xmlns="" id="{E5F47BAF-D18C-4E37-AF53-F5FDD4B1BE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10800000">
            <a:off x="5002401" y="3672788"/>
            <a:ext cx="3413759" cy="256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2245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7DF00DD-1210-4F6B-B314-CAF5A1199F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908" y="858285"/>
            <a:ext cx="7202183" cy="51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60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138A49D-E059-4590-834D-4C1E64C914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908" y="764704"/>
            <a:ext cx="7202183" cy="16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909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</Words>
  <Application>Microsoft Office PowerPoint</Application>
  <PresentationFormat>Affichage à l'écran (4:3)</PresentationFormat>
  <Paragraphs>1</Paragraphs>
  <Slides>31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Dir Basly 2</cp:lastModifiedBy>
  <cp:revision>5</cp:revision>
  <dcterms:created xsi:type="dcterms:W3CDTF">2019-05-15T08:27:12Z</dcterms:created>
  <dcterms:modified xsi:type="dcterms:W3CDTF">2019-05-15T10:35:52Z</dcterms:modified>
</cp:coreProperties>
</file>